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British Airlines Reviews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6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79562"/>
            <a:ext cx="8946541" cy="5868837"/>
          </a:xfrm>
        </p:spPr>
        <p:txBody>
          <a:bodyPr/>
          <a:lstStyle/>
          <a:p>
            <a:r>
              <a:rPr lang="en-US" dirty="0" smtClean="0"/>
              <a:t>Remove header and align the values in center.</a:t>
            </a:r>
          </a:p>
          <a:p>
            <a:r>
              <a:rPr lang="en-US" dirty="0" smtClean="0"/>
              <a:t>Then edit the label.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Remove the borders and format the decimal places to 1.</a:t>
            </a:r>
          </a:p>
          <a:p>
            <a:r>
              <a:rPr lang="en-US" dirty="0" smtClean="0"/>
              <a:t>Rename the sheet as summary.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73" t="24912" r="34746" b="33642"/>
          <a:stretch/>
        </p:blipFill>
        <p:spPr>
          <a:xfrm>
            <a:off x="4304581" y="1052422"/>
            <a:ext cx="5080958" cy="27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line chart using date and metrics selected.</a:t>
            </a:r>
          </a:p>
          <a:p>
            <a:r>
              <a:rPr lang="en-US" dirty="0" smtClean="0"/>
              <a:t>Format and edit the chart.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55" b="9942"/>
          <a:stretch/>
        </p:blipFill>
        <p:spPr>
          <a:xfrm>
            <a:off x="1543908" y="3162934"/>
            <a:ext cx="7146382" cy="3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9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bar charts using aircraft group </a:t>
            </a:r>
            <a:r>
              <a:rPr lang="en-US" dirty="0" err="1" smtClean="0"/>
              <a:t>avg</a:t>
            </a:r>
            <a:r>
              <a:rPr lang="en-US" dirty="0" smtClean="0"/>
              <a:t> metrics selected and count of reviews.</a:t>
            </a:r>
          </a:p>
          <a:p>
            <a:r>
              <a:rPr lang="en-US" dirty="0" smtClean="0"/>
              <a:t>Format and edit the chart.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918" b="20698"/>
          <a:stretch/>
        </p:blipFill>
        <p:spPr>
          <a:xfrm>
            <a:off x="1174543" y="3209027"/>
            <a:ext cx="8347858" cy="33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dashboard.</a:t>
            </a:r>
          </a:p>
          <a:p>
            <a:r>
              <a:rPr lang="en-US" dirty="0" smtClean="0"/>
              <a:t>Create a floating dashboard and set </a:t>
            </a:r>
            <a:r>
              <a:rPr lang="en-US" dirty="0" smtClean="0"/>
              <a:t>the charts and filters.</a:t>
            </a:r>
          </a:p>
          <a:p>
            <a:r>
              <a:rPr lang="en-US" dirty="0" smtClean="0"/>
              <a:t>Make all the charts dynamic filters to make it more interactive.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69" y="3378593"/>
            <a:ext cx="5944859" cy="32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data.</a:t>
            </a:r>
          </a:p>
          <a:p>
            <a:r>
              <a:rPr lang="en-US" dirty="0" smtClean="0"/>
              <a:t>Create relationship between datasets.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worksheet to built charts and dashboard.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92" y="2918516"/>
            <a:ext cx="2911761" cy="21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4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a map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data types of place to geographical region.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Double click on place to create a map.</a:t>
            </a:r>
          </a:p>
          <a:p>
            <a:r>
              <a:rPr lang="en-US" dirty="0" smtClean="0"/>
              <a:t>Create a parameter to have metrics to check data.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1702"/>
          <a:stretch/>
        </p:blipFill>
        <p:spPr>
          <a:xfrm>
            <a:off x="8531527" y="1661141"/>
            <a:ext cx="1946076" cy="2030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34" t="12776" r="60984" b="10564"/>
          <a:stretch/>
        </p:blipFill>
        <p:spPr>
          <a:xfrm>
            <a:off x="1177585" y="4150658"/>
            <a:ext cx="2749652" cy="2530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783" t="12258" r="30719" b="9177"/>
          <a:stretch/>
        </p:blipFill>
        <p:spPr>
          <a:xfrm>
            <a:off x="4318471" y="4150658"/>
            <a:ext cx="2548156" cy="2530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43490" r="75433" b="9122"/>
          <a:stretch/>
        </p:blipFill>
        <p:spPr>
          <a:xfrm>
            <a:off x="7358838" y="4136568"/>
            <a:ext cx="2349166" cy="25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calculated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calculated field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452" t="53517" r="75732" b="5873"/>
          <a:stretch/>
        </p:blipFill>
        <p:spPr>
          <a:xfrm>
            <a:off x="1431984" y="2536165"/>
            <a:ext cx="2216989" cy="269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103" t="27650" r="33250" b="38451"/>
          <a:stretch/>
        </p:blipFill>
        <p:spPr>
          <a:xfrm>
            <a:off x="5158595" y="2536164"/>
            <a:ext cx="4890546" cy="26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62310"/>
            <a:ext cx="8946541" cy="588609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the metric to colors.</a:t>
            </a:r>
          </a:p>
          <a:p>
            <a:r>
              <a:rPr lang="en-US" dirty="0" smtClean="0"/>
              <a:t>Tidy up the map by selecting the option map.</a:t>
            </a:r>
          </a:p>
          <a:p>
            <a:r>
              <a:rPr lang="en-US" dirty="0" smtClean="0"/>
              <a:t>Edit the title of the chart.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51" t="24293" r="32346" b="28980"/>
          <a:stretch/>
        </p:blipFill>
        <p:spPr>
          <a:xfrm>
            <a:off x="1682151" y="2441275"/>
            <a:ext cx="6799543" cy="26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00332"/>
            <a:ext cx="8946541" cy="5748067"/>
          </a:xfrm>
        </p:spPr>
        <p:txBody>
          <a:bodyPr/>
          <a:lstStyle/>
          <a:p>
            <a:r>
              <a:rPr lang="en-US" dirty="0"/>
              <a:t>Add filters: date as months in </a:t>
            </a:r>
            <a:r>
              <a:rPr lang="en-US" dirty="0" smtClean="0"/>
              <a:t>continuous.</a:t>
            </a:r>
          </a:p>
          <a:p>
            <a:r>
              <a:rPr lang="en-US" dirty="0" smtClean="0"/>
              <a:t>Add </a:t>
            </a:r>
            <a:r>
              <a:rPr lang="en-US" dirty="0"/>
              <a:t>seat type and traveler type.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485" t="19741" r="66346"/>
          <a:stretch/>
        </p:blipFill>
        <p:spPr>
          <a:xfrm>
            <a:off x="2606048" y="1506140"/>
            <a:ext cx="2052215" cy="3436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496" r="73264"/>
          <a:stretch/>
        </p:blipFill>
        <p:spPr>
          <a:xfrm>
            <a:off x="6321346" y="1506140"/>
            <a:ext cx="2486224" cy="44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67419"/>
            <a:ext cx="8946541" cy="63835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Group the aircrafts with most no of reviews.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Go to map chart and make aircraft group as filter. </a:t>
            </a:r>
          </a:p>
          <a:p>
            <a:r>
              <a:rPr lang="en-US" dirty="0" smtClean="0"/>
              <a:t>Add continent as filter.</a:t>
            </a:r>
          </a:p>
          <a:p>
            <a:r>
              <a:rPr lang="en-US" dirty="0"/>
              <a:t>Make the filters applicable to all workbooks.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69" t="20405" r="58410" b="34871"/>
          <a:stretch/>
        </p:blipFill>
        <p:spPr>
          <a:xfrm>
            <a:off x="7151379" y="4242040"/>
            <a:ext cx="2777705" cy="2175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658" r="46801" b="7978"/>
          <a:stretch/>
        </p:blipFill>
        <p:spPr>
          <a:xfrm>
            <a:off x="7151379" y="746184"/>
            <a:ext cx="2777705" cy="22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2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tooltip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tooltip</a:t>
            </a:r>
            <a:r>
              <a:rPr lang="en-US" dirty="0" smtClean="0"/>
              <a:t>.</a:t>
            </a:r>
          </a:p>
          <a:p>
            <a:r>
              <a:rPr lang="en-US" dirty="0" smtClean="0"/>
              <a:t>Edit and tidy up the tooltip.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788" t="22477" r="32862" b="29888"/>
          <a:stretch/>
        </p:blipFill>
        <p:spPr>
          <a:xfrm>
            <a:off x="3795622" y="3329797"/>
            <a:ext cx="3243534" cy="245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rating to text.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Place cabin staff service over avg. rating numbers to create a measure values.</a:t>
            </a:r>
          </a:p>
          <a:p>
            <a:r>
              <a:rPr lang="en-US" dirty="0" smtClean="0"/>
              <a:t>Add other values.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097" r="66471" b="30439"/>
          <a:stretch/>
        </p:blipFill>
        <p:spPr>
          <a:xfrm>
            <a:off x="5576582" y="1336431"/>
            <a:ext cx="3047999" cy="2427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49" t="14337" r="2874" b="11681"/>
          <a:stretch/>
        </p:blipFill>
        <p:spPr>
          <a:xfrm>
            <a:off x="5934135" y="4133073"/>
            <a:ext cx="5380892" cy="26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345</TotalTime>
  <Words>271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British Airlines Reviews</vt:lpstr>
      <vt:lpstr>Steps</vt:lpstr>
      <vt:lpstr>Built a map chart</vt:lpstr>
      <vt:lpstr>Create calculated field</vt:lpstr>
      <vt:lpstr>PowerPoint Presentation</vt:lpstr>
      <vt:lpstr>PowerPoint Presentation</vt:lpstr>
      <vt:lpstr>PowerPoint Presentation</vt:lpstr>
      <vt:lpstr>Edit the tooltip</vt:lpstr>
      <vt:lpstr>Summary chart</vt:lpstr>
      <vt:lpstr>PowerPoint Presentation</vt:lpstr>
      <vt:lpstr>Line chart</vt:lpstr>
      <vt:lpstr>Bar chart</vt:lpstr>
      <vt:lpstr>Dashboard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airlines</dc:title>
  <dc:creator>ASUS</dc:creator>
  <cp:lastModifiedBy>ASUS</cp:lastModifiedBy>
  <cp:revision>19</cp:revision>
  <dcterms:created xsi:type="dcterms:W3CDTF">2025-09-04T09:33:34Z</dcterms:created>
  <dcterms:modified xsi:type="dcterms:W3CDTF">2025-09-15T11:26:27Z</dcterms:modified>
</cp:coreProperties>
</file>